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4467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575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7985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4444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1129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6803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808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6047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45153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18846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660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8369-89A0-4E44-8C46-9001C8DB9FD7}" type="datetimeFigureOut">
              <a:rPr lang="ru-BY" smtClean="0"/>
              <a:t>28.02.2023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7007-B087-4FD3-B7E1-7693B7C5616D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84247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BBC569-D9C6-5030-DA3D-B9D25682B6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34" t="10593" r="33000" b="59481"/>
          <a:stretch/>
        </p:blipFill>
        <p:spPr>
          <a:xfrm>
            <a:off x="450975" y="217170"/>
            <a:ext cx="5956049" cy="316611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2B4B335-F642-6B12-05F0-0A9383E0A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8333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39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Ideol2</dc:creator>
  <cp:lastModifiedBy>Ideol2</cp:lastModifiedBy>
  <cp:revision>1</cp:revision>
  <dcterms:created xsi:type="dcterms:W3CDTF">2023-02-28T11:41:54Z</dcterms:created>
  <dcterms:modified xsi:type="dcterms:W3CDTF">2023-02-28T11:43:02Z</dcterms:modified>
</cp:coreProperties>
</file>